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3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43F9F2-EA92-7CCE-7969-1E1C987FD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94DA067-2A9A-948E-D5E3-78C597E53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BF8AE6C-3A40-83AB-8B48-5AB252695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2D3F5B1-2E73-EE23-0A4C-B97620660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3B98B4C-C053-F234-5F15-7D24B2C06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1349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5D7496-B8D0-350B-F563-E442DF4EF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A4C770-D434-2115-F225-0D7DE4A25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3DE0691-F077-7605-F432-5C718F313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95D86A1-A328-39CE-BB20-2FDEDA490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2B8D9C-4898-2489-71B1-E3B919E36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9599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338AD89-532E-D351-296F-7B7B199B55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ABCC919-008C-ED3D-36DF-E0BA7D003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EB0724A-6490-CE55-FCBA-89386855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C61BED-D0CE-33BD-3B0E-E33A5DD1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1922966-5628-F622-8132-968830FF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8417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E00591-9B4A-4F34-2E10-9A55D41EA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FDF4A4-E8A8-B895-AE7F-8E96B2154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E9A30A-88AD-4F1D-9800-69249D8C1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7AA70F-99B4-846F-4812-544E73A71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C32F5FC-F44B-A997-C90A-9D9262B14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0377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60FC93-1CD8-875E-CF33-FC291BE29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01C1A9-4ABA-A88F-0591-AEA593E25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4DD0C1D-6792-4682-CEFE-05651A1C6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7D15B0-A1DB-BC56-769D-795E87F66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AF3679-AC11-6752-B6E3-FDEFB93E8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3755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AB5403-746B-40E0-331B-C9FA1C47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EE06656-51A3-5914-4001-AF538E2058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78F5C12-6923-59AF-68A9-C12331A9D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D2B84AF-1ED9-6550-632D-8CB6F471B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6F40757-B320-07FA-B1DD-1B237F08C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35064EE-92AF-8D95-3703-5F2F25769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866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48899E4-9E3A-F15A-7C73-FB8427D2C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184973-A00E-B7B6-1EA1-1937C26164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E07D439-94ED-F63B-2E65-E3769E739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EA564F0-A2A0-C8A4-92FB-A23F7E203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090CD28-10F8-3B1E-A367-F8D2D0C878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713957B-277C-94F9-D549-1A7EA02A0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981EAB0-6EF3-991B-CC4A-747EC876E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8B769FC-0AE9-7E72-E61E-35AC7962E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751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D7B162-8A52-CEB4-9ACE-0C10F2BF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1DCB9DF-2FC5-AE81-D756-7FFC0CC3F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228646C-B55C-B271-8845-9590E1A8B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9078EC4-4215-D9E5-4656-D06798547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6739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C52070E-44B9-155C-3DE4-1C426567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E97C3BF-A967-6DCF-83D5-6C2AB75F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C27E5B0-46D2-7EB2-734B-14CDED625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933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FBFE66-D6AA-CA87-2CED-EEE2B6A48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73D1463-2098-9DCE-1D19-2B97836D6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498CAD4-7346-79A2-A7CF-1F9F7BFAB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B7B1A75-90CF-BB81-EDD5-4C2243C08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FCDDF83-F01B-B05F-5151-9BF4E0FF7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D0D50D9-8C1C-68C3-600F-AF8C58F02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103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5A1B0A-04CE-EE78-1A52-7FA10BDC0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B721D32-A916-DCF7-D8A4-60241872DD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E874CE6-24F6-45D5-FEC1-201F3306B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5487913-C963-152E-EBB5-6628DF5BE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3EB6B37-C9F0-0E61-04AD-8E9B53589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076CCB9-34BD-E40D-088C-E18EE6622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8706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9206583-0AEF-A761-90DA-B74AA76FB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ED0140B-3741-3A1B-A9E8-31C9D9190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B4521E-90ED-C1BC-7599-F10554CEDA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5E1E81-9E70-44BC-BF81-704737FBA442}" type="datetimeFigureOut">
              <a:rPr kumimoji="1" lang="ja-JP" altLang="en-US" smtClean="0"/>
              <a:t>2023/11/30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3BF819-228D-513D-33C1-D092C6E2C5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7C60361-0681-66F4-4676-C7BF9F4DE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C33F76-1FDA-4F11-BF43-A2A8496294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481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67A9D54-9187-92F9-8766-41589C5640B8}"/>
              </a:ext>
            </a:extLst>
          </p:cNvPr>
          <p:cNvSpPr/>
          <p:nvPr/>
        </p:nvSpPr>
        <p:spPr>
          <a:xfrm>
            <a:off x="2317071" y="949911"/>
            <a:ext cx="1447060" cy="16601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50E188F7-E8D4-64F9-894D-B7651AE80DE6}"/>
              </a:ext>
            </a:extLst>
          </p:cNvPr>
          <p:cNvSpPr/>
          <p:nvPr/>
        </p:nvSpPr>
        <p:spPr>
          <a:xfrm>
            <a:off x="2317071" y="3033946"/>
            <a:ext cx="1447060" cy="79010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3B580EA-DDF3-2B41-857D-0E4F86CC5726}"/>
              </a:ext>
            </a:extLst>
          </p:cNvPr>
          <p:cNvSpPr/>
          <p:nvPr/>
        </p:nvSpPr>
        <p:spPr>
          <a:xfrm>
            <a:off x="2317071" y="4247966"/>
            <a:ext cx="739806" cy="7901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60AE54E2-DE89-8DEC-8EFD-82220D7B04E9}"/>
              </a:ext>
            </a:extLst>
          </p:cNvPr>
          <p:cNvGrpSpPr/>
          <p:nvPr/>
        </p:nvGrpSpPr>
        <p:grpSpPr>
          <a:xfrm>
            <a:off x="6295746" y="3617659"/>
            <a:ext cx="2947388" cy="3240341"/>
            <a:chOff x="6295746" y="949911"/>
            <a:chExt cx="2947388" cy="3240341"/>
          </a:xfrm>
        </p:grpSpPr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05548BE7-76B3-3F14-26F0-2E237BB19118}"/>
                </a:ext>
              </a:extLst>
            </p:cNvPr>
            <p:cNvSpPr/>
            <p:nvPr/>
          </p:nvSpPr>
          <p:spPr>
            <a:xfrm>
              <a:off x="6295746" y="949911"/>
              <a:ext cx="1447060" cy="1660124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250F83E9-007D-5340-E073-050921AE1DEA}"/>
                </a:ext>
              </a:extLst>
            </p:cNvPr>
            <p:cNvSpPr/>
            <p:nvPr/>
          </p:nvSpPr>
          <p:spPr>
            <a:xfrm>
              <a:off x="6295746" y="2610034"/>
              <a:ext cx="1447060" cy="790109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EEA78218-7FCA-34B0-1059-81645933110F}"/>
                </a:ext>
              </a:extLst>
            </p:cNvPr>
            <p:cNvSpPr/>
            <p:nvPr/>
          </p:nvSpPr>
          <p:spPr>
            <a:xfrm>
              <a:off x="6306104" y="3400143"/>
              <a:ext cx="739806" cy="790109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15E5212C-6134-FD08-0670-8823A8133500}"/>
                </a:ext>
              </a:extLst>
            </p:cNvPr>
            <p:cNvSpPr/>
            <p:nvPr/>
          </p:nvSpPr>
          <p:spPr>
            <a:xfrm>
              <a:off x="7760562" y="1731138"/>
              <a:ext cx="1447060" cy="1660124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E2C070A4-B03A-2B37-221D-C7A606040A10}"/>
                </a:ext>
              </a:extLst>
            </p:cNvPr>
            <p:cNvSpPr/>
            <p:nvPr/>
          </p:nvSpPr>
          <p:spPr>
            <a:xfrm>
              <a:off x="7056268" y="3400141"/>
              <a:ext cx="1447060" cy="790109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B83EB079-6920-693A-428B-1B228EE36F34}"/>
                </a:ext>
              </a:extLst>
            </p:cNvPr>
            <p:cNvSpPr/>
            <p:nvPr/>
          </p:nvSpPr>
          <p:spPr>
            <a:xfrm>
              <a:off x="8503328" y="3400140"/>
              <a:ext cx="739806" cy="790109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0AA2313F-4F24-ABC0-A9DA-5F02620A45D8}"/>
              </a:ext>
            </a:extLst>
          </p:cNvPr>
          <p:cNvSpPr/>
          <p:nvPr/>
        </p:nvSpPr>
        <p:spPr>
          <a:xfrm>
            <a:off x="6306104" y="188659"/>
            <a:ext cx="1447060" cy="16601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DC0DBFE7-9EA7-C1FD-6796-7A9011D95257}"/>
              </a:ext>
            </a:extLst>
          </p:cNvPr>
          <p:cNvSpPr/>
          <p:nvPr/>
        </p:nvSpPr>
        <p:spPr>
          <a:xfrm>
            <a:off x="6306104" y="1848782"/>
            <a:ext cx="1447060" cy="79010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1185848-3F6A-D97D-CD19-C8D15A2276CF}"/>
              </a:ext>
            </a:extLst>
          </p:cNvPr>
          <p:cNvSpPr/>
          <p:nvPr/>
        </p:nvSpPr>
        <p:spPr>
          <a:xfrm>
            <a:off x="7744286" y="1848779"/>
            <a:ext cx="739806" cy="7901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3CFAB8DC-5F72-44DB-CCB0-39DF9161A23B}"/>
              </a:ext>
            </a:extLst>
          </p:cNvPr>
          <p:cNvSpPr/>
          <p:nvPr/>
        </p:nvSpPr>
        <p:spPr>
          <a:xfrm>
            <a:off x="7775359" y="188653"/>
            <a:ext cx="1447060" cy="16601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6C1A410E-1ECB-56EC-050F-12EBEDB7804B}"/>
              </a:ext>
            </a:extLst>
          </p:cNvPr>
          <p:cNvSpPr/>
          <p:nvPr/>
        </p:nvSpPr>
        <p:spPr>
          <a:xfrm>
            <a:off x="6307321" y="2647767"/>
            <a:ext cx="1447060" cy="79010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CD450605-8D1A-B607-97B2-C95601F843B5}"/>
              </a:ext>
            </a:extLst>
          </p:cNvPr>
          <p:cNvSpPr/>
          <p:nvPr/>
        </p:nvSpPr>
        <p:spPr>
          <a:xfrm>
            <a:off x="8497111" y="1865578"/>
            <a:ext cx="739806" cy="7901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578776F5-2579-A1E5-6F0A-511D4E17DDA5}"/>
              </a:ext>
            </a:extLst>
          </p:cNvPr>
          <p:cNvSpPr txBox="1"/>
          <p:nvPr/>
        </p:nvSpPr>
        <p:spPr>
          <a:xfrm>
            <a:off x="9960388" y="177997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答え</a:t>
            </a:r>
            <a:r>
              <a:rPr kumimoji="1" lang="en-US" altLang="ja-JP" u="sng" dirty="0"/>
              <a:t>A</a:t>
            </a:r>
            <a:endParaRPr kumimoji="1" lang="ja-JP" altLang="en-US" u="sng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E98EFA2-0181-73E2-2571-A9DC6EF6DC53}"/>
              </a:ext>
            </a:extLst>
          </p:cNvPr>
          <p:cNvSpPr txBox="1"/>
          <p:nvPr/>
        </p:nvSpPr>
        <p:spPr>
          <a:xfrm>
            <a:off x="9837937" y="426305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/>
              <a:t>答え</a:t>
            </a:r>
            <a:r>
              <a:rPr kumimoji="1" lang="en-US" altLang="ja-JP" u="sng" dirty="0"/>
              <a:t>B</a:t>
            </a:r>
            <a:endParaRPr kumimoji="1" lang="ja-JP" altLang="en-US" u="sng" dirty="0"/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69B2AEA0-B7C9-B1EF-FEEA-9140C4D6CF86}"/>
              </a:ext>
            </a:extLst>
          </p:cNvPr>
          <p:cNvCxnSpPr/>
          <p:nvPr/>
        </p:nvCxnSpPr>
        <p:spPr>
          <a:xfrm>
            <a:off x="5353235" y="3429000"/>
            <a:ext cx="43234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B29901D6-52A3-F022-68EF-92983EAA54C9}"/>
              </a:ext>
            </a:extLst>
          </p:cNvPr>
          <p:cNvCxnSpPr/>
          <p:nvPr/>
        </p:nvCxnSpPr>
        <p:spPr>
          <a:xfrm>
            <a:off x="5353235" y="188653"/>
            <a:ext cx="43234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644027FF-5382-E7AA-3E47-6253DABEF0C0}"/>
              </a:ext>
            </a:extLst>
          </p:cNvPr>
          <p:cNvCxnSpPr/>
          <p:nvPr/>
        </p:nvCxnSpPr>
        <p:spPr>
          <a:xfrm flipV="1">
            <a:off x="5752730" y="257452"/>
            <a:ext cx="0" cy="31715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A1C15EE7-2E53-8C58-4A7F-7F19DCD5F43A}"/>
              </a:ext>
            </a:extLst>
          </p:cNvPr>
          <p:cNvCxnSpPr>
            <a:cxnSpLocks/>
          </p:cNvCxnSpPr>
          <p:nvPr/>
        </p:nvCxnSpPr>
        <p:spPr>
          <a:xfrm>
            <a:off x="6306104" y="-131470"/>
            <a:ext cx="28031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7C64237E-746B-833F-C569-FE6BE2DD2F3D}"/>
              </a:ext>
            </a:extLst>
          </p:cNvPr>
          <p:cNvCxnSpPr>
            <a:cxnSpLocks/>
          </p:cNvCxnSpPr>
          <p:nvPr/>
        </p:nvCxnSpPr>
        <p:spPr>
          <a:xfrm>
            <a:off x="6306104" y="-381737"/>
            <a:ext cx="0" cy="21617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6C85EC88-83DC-DF59-B875-BE3604738C10}"/>
              </a:ext>
            </a:extLst>
          </p:cNvPr>
          <p:cNvCxnSpPr>
            <a:cxnSpLocks/>
          </p:cNvCxnSpPr>
          <p:nvPr/>
        </p:nvCxnSpPr>
        <p:spPr>
          <a:xfrm>
            <a:off x="9229460" y="-381737"/>
            <a:ext cx="0" cy="21617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939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E8DFEB11-8C0C-6EDB-55EC-ED2CCE0B98DB}"/>
              </a:ext>
            </a:extLst>
          </p:cNvPr>
          <p:cNvGrpSpPr/>
          <p:nvPr/>
        </p:nvGrpSpPr>
        <p:grpSpPr>
          <a:xfrm>
            <a:off x="2049339" y="1543943"/>
            <a:ext cx="7106017" cy="4952392"/>
            <a:chOff x="2049339" y="1543943"/>
            <a:chExt cx="7106017" cy="4952392"/>
          </a:xfrm>
        </p:grpSpPr>
        <p:pic>
          <p:nvPicPr>
            <p:cNvPr id="1026" name="Picture 2" descr="オープンカーのイラスト（車） | かわいいフリー素材集 いらすとや">
              <a:extLst>
                <a:ext uri="{FF2B5EF4-FFF2-40B4-BE49-F238E27FC236}">
                  <a16:creationId xmlns:a16="http://schemas.microsoft.com/office/drawing/2014/main" id="{667D49AE-C248-D55D-B327-17FDBE10AE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9339" y="5086635"/>
              <a:ext cx="2571750" cy="1409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" name="グループ化 3">
              <a:extLst>
                <a:ext uri="{FF2B5EF4-FFF2-40B4-BE49-F238E27FC236}">
                  <a16:creationId xmlns:a16="http://schemas.microsoft.com/office/drawing/2014/main" id="{1496FF3B-2DA7-A78E-EC95-F0FC9393B516}"/>
                </a:ext>
              </a:extLst>
            </p:cNvPr>
            <p:cNvGrpSpPr/>
            <p:nvPr/>
          </p:nvGrpSpPr>
          <p:grpSpPr>
            <a:xfrm>
              <a:off x="2912332" y="1543943"/>
              <a:ext cx="6243024" cy="4433248"/>
              <a:chOff x="2912332" y="1543943"/>
              <a:chExt cx="6243024" cy="4433248"/>
            </a:xfrm>
          </p:grpSpPr>
          <p:pic>
            <p:nvPicPr>
              <p:cNvPr id="1028" name="Picture 4" descr="送電線のイラスト | かわいいフリー素材集 いらすとや">
                <a:extLst>
                  <a:ext uri="{FF2B5EF4-FFF2-40B4-BE49-F238E27FC236}">
                    <a16:creationId xmlns:a16="http://schemas.microsoft.com/office/drawing/2014/main" id="{D1BF15A9-188A-A116-611D-8C9CE7935D9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21089" y="1543943"/>
                <a:ext cx="4534267" cy="237742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 descr="白いおしゃれな外観の家【画像集】センス良くおしゃれに仕上げる ...">
                <a:extLst>
                  <a:ext uri="{FF2B5EF4-FFF2-40B4-BE49-F238E27FC236}">
                    <a16:creationId xmlns:a16="http://schemas.microsoft.com/office/drawing/2014/main" id="{3F675D3F-D780-E8EC-6735-2E9E8CE2A88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78614" y="4196079"/>
                <a:ext cx="2305963" cy="17811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2" name="Picture 8">
                <a:extLst>
                  <a:ext uri="{FF2B5EF4-FFF2-40B4-BE49-F238E27FC236}">
                    <a16:creationId xmlns:a16="http://schemas.microsoft.com/office/drawing/2014/main" id="{5A5F5CFC-8EDA-68D4-03D7-F3E072F8D3B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12332" y="2646485"/>
                <a:ext cx="1858575" cy="232996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427429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0D64269E-CC63-27F2-2AA3-AFD1FCDF1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66" y="810228"/>
            <a:ext cx="4523772" cy="452377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1772642C-A642-A034-6E9D-9D3884258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3402" y="810229"/>
            <a:ext cx="4523772" cy="4523772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E14DAF00-C1DF-4935-F151-B770BFCD8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0435" y="810228"/>
            <a:ext cx="4714754" cy="471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47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BE2CFE-9D2D-15C8-B654-36664F54E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3F9ADB-4206-01CD-29E7-36F12CB64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700279F4-3962-1210-5547-F86C825F3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980" y="1071623"/>
            <a:ext cx="4714754" cy="4714754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C05BE63-961D-96F9-551B-4C49CC9D4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888" y="1027906"/>
            <a:ext cx="4758471" cy="475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1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750967-4A98-63E4-3EE9-15D16880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EBB82FB-681F-018B-BDB5-1163406B2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4BDEBBE-0FEF-98A6-1D4E-F45902DA4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729" y="800100"/>
            <a:ext cx="52578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68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7BDD02-A4A7-1112-9450-677030493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21E267-4DCC-446A-77AB-598F0CACC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D5570C8-BABC-72DF-0B0D-6B30658C4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474" y="1266040"/>
            <a:ext cx="4146631" cy="414663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1A6B7AC-8771-2ED7-6AEA-B819778B2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912" y="1257298"/>
            <a:ext cx="4245017" cy="424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57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69D0FFC5-C955-2ACE-5ADC-893C7FD73A51}"/>
              </a:ext>
            </a:extLst>
          </p:cNvPr>
          <p:cNvGrpSpPr/>
          <p:nvPr/>
        </p:nvGrpSpPr>
        <p:grpSpPr>
          <a:xfrm>
            <a:off x="632750" y="981978"/>
            <a:ext cx="4714754" cy="4714754"/>
            <a:chOff x="2322653" y="681037"/>
            <a:chExt cx="4714754" cy="4714754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A55C7B73-83BD-E9A8-E4E9-88D802005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2653" y="681037"/>
              <a:ext cx="4714754" cy="4714754"/>
            </a:xfrm>
            <a:prstGeom prst="rect">
              <a:avLst/>
            </a:prstGeom>
          </p:spPr>
        </p:pic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FD2F6673-EE7A-1148-0C58-785AE8F19A47}"/>
                </a:ext>
              </a:extLst>
            </p:cNvPr>
            <p:cNvSpPr/>
            <p:nvPr/>
          </p:nvSpPr>
          <p:spPr>
            <a:xfrm>
              <a:off x="2500131" y="3038414"/>
              <a:ext cx="532435" cy="158573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フリーフォーム: 図形 5">
              <a:extLst>
                <a:ext uri="{FF2B5EF4-FFF2-40B4-BE49-F238E27FC236}">
                  <a16:creationId xmlns:a16="http://schemas.microsoft.com/office/drawing/2014/main" id="{0DDE68B5-99FC-62E3-6996-2C2AB9348F2D}"/>
                </a:ext>
              </a:extLst>
            </p:cNvPr>
            <p:cNvSpPr/>
            <p:nvPr/>
          </p:nvSpPr>
          <p:spPr>
            <a:xfrm>
              <a:off x="2801073" y="3408942"/>
              <a:ext cx="682907" cy="445428"/>
            </a:xfrm>
            <a:custGeom>
              <a:avLst/>
              <a:gdLst>
                <a:gd name="connsiteX0" fmla="*/ 0 w 682907"/>
                <a:gd name="connsiteY0" fmla="*/ 445428 h 445428"/>
                <a:gd name="connsiteX1" fmla="*/ 439838 w 682907"/>
                <a:gd name="connsiteY1" fmla="*/ 5590 h 445428"/>
                <a:gd name="connsiteX2" fmla="*/ 682907 w 682907"/>
                <a:gd name="connsiteY2" fmla="*/ 237083 h 445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2907" h="445428">
                  <a:moveTo>
                    <a:pt x="0" y="445428"/>
                  </a:moveTo>
                  <a:cubicBezTo>
                    <a:pt x="163010" y="242871"/>
                    <a:pt x="326020" y="40314"/>
                    <a:pt x="439838" y="5590"/>
                  </a:cubicBezTo>
                  <a:cubicBezTo>
                    <a:pt x="553656" y="-29134"/>
                    <a:pt x="618281" y="103974"/>
                    <a:pt x="682907" y="237083"/>
                  </a:cubicBezTo>
                </a:path>
              </a:pathLst>
            </a:cu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9" name="図 8">
            <a:extLst>
              <a:ext uri="{FF2B5EF4-FFF2-40B4-BE49-F238E27FC236}">
                <a16:creationId xmlns:a16="http://schemas.microsoft.com/office/drawing/2014/main" id="{F8BE1084-8C1F-C70F-A2A5-802CB6CF2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3474" y="1266040"/>
            <a:ext cx="4146631" cy="4146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97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</Words>
  <Application>Microsoft Office PowerPoint</Application>
  <PresentationFormat>ワイド画面</PresentationFormat>
  <Paragraphs>2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huda 札</dc:creator>
  <cp:lastModifiedBy>huda 札</cp:lastModifiedBy>
  <cp:revision>2</cp:revision>
  <dcterms:created xsi:type="dcterms:W3CDTF">2023-10-14T06:46:35Z</dcterms:created>
  <dcterms:modified xsi:type="dcterms:W3CDTF">2023-11-30T15:51:51Z</dcterms:modified>
</cp:coreProperties>
</file>

<file path=docProps/thumbnail.jpeg>
</file>